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2F3E9-922A-7B4E-8D3A-58ADDA8140C1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01902-BDA0-F045-85B6-A9B9CD55AD8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0269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8AE375D-C6EC-E9CD-6EFD-B3CC3379A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AB22092D-0F2E-AC74-37D2-9A1ABCB19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690D732-DDEC-D965-A1F2-A5958E8D7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51879E6-7A5A-5E8D-3D68-067517A1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84F0F28-133E-DC5B-C4F3-EEB020C10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  <p:pic>
        <p:nvPicPr>
          <p:cNvPr id="8" name="รูปภาพ 7" descr="รูปภาพประกอบด้วย ข้อความ, ภาพหน้าจอ, ออกแบบ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BD8E77C7-E020-278F-C91E-96FA76299F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7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3CD32A6-F83F-687E-089E-4550CED7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3A60A87C-4D39-E20B-5E8E-5E6577025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557C9E3-5707-B1D0-2DDB-4ECA03A41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0652659-8F3F-F774-DB94-464B79D1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6A66DFE-32F5-AC51-0F7A-9E2A701CB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822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E546E9F6-2FDC-4ABD-20DA-68A5F9578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8FC192AE-54F7-2475-6F77-9CD22AAAA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8334F69-475B-FD0E-755B-8E01866CC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1FDB239-A43F-A93D-AF41-E70B8EA69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6A8418A-5C3C-AA08-4EDC-7292D391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035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C6EECCA-DB5E-7BFC-EC51-C388A0CDA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04F59E7-321A-C0D7-CD56-AE5EE7B9B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713EC17-6D44-185A-CD35-1D84BF171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D5682BD-2046-3826-1B56-7C37A1F76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4CC2D44-7AF2-30F1-D274-84152AEF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  <p:pic>
        <p:nvPicPr>
          <p:cNvPr id="8" name="รูปภาพ 7" descr="รูปภาพประกอบด้วย ข้อความ, ภาพหน้าจอ, สี่เหลี่ยมผืนผ้า, ออกแบบ&#10;&#10;คำอธิบายที่สร้างโดยอัตโนมัติ">
            <a:extLst>
              <a:ext uri="{FF2B5EF4-FFF2-40B4-BE49-F238E27FC236}">
                <a16:creationId xmlns:a16="http://schemas.microsoft.com/office/drawing/2014/main" id="{52CF226D-FD7D-9745-62BF-8BDA0D52B7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52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8E95CD1-C5A7-7E8F-4922-9D03568E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8BBA724-D74E-0898-FEB2-9494AE16D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2599743-7485-183D-795D-B2B206B7F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9EE03CA-3BE2-0B62-7A14-B6F591336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BF9DA9B-403A-3CA7-5C23-AFFCD2CB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203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93CA0FE-F909-7B0D-F9EB-68578BA83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CDF28C3-C3A4-31EA-FB04-5F84460AD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5FA79FAB-7384-3029-82E2-AC8DEADE8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56F3D5D-F417-8A2E-3AD9-973ECF903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98DD086-905B-A29F-141B-7EA5533AB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FE4609C-B824-EF27-8812-6D3DC1D7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0315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0AA12E3-1EA9-1D85-8BE3-A57D3F82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D87DC35-FB96-D630-1E51-B4B2CED4A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C91072AD-67F6-7939-37A7-0450E26D7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435F036C-A237-7C0F-6630-E945BC291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A3EF8B9C-0564-5A67-A5B8-9DF654005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4A3B7251-D11D-8DF8-AD33-F45ACF15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F5650596-8C77-5598-7F57-34C1E0A1D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C08B26C3-35F9-718D-52E5-0AEEB5DA0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633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4A40451-26E0-249B-38D7-8E4F3C84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3B82FA18-D1F4-530E-06BF-D3FC1B10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3F7F220A-911E-4B6B-AE2C-D16E5211A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5ADF8050-A17E-1A94-277A-C938C0C85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32154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B6322B0C-E2BE-1D1F-636A-A570358D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DBCB30B4-75CB-5D9A-F0DC-44C78AF43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E5CAD949-BD8F-F6DB-EAC7-FF55E250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084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75961B5-F811-2C78-A57E-E5C216922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D69A5CF-7FCB-2A83-4197-22FACB5FF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11BD370-67F7-7BDE-27A5-411BC33AE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D951BFF-F3D0-743D-E87D-9C39DACE9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129085A-E30B-13A5-479E-4907147BF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8DD9CA59-C56C-CDB6-D5E7-80672F19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118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FAD111F-EC53-2903-F17F-69E19FCF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11AB2D54-3E91-793B-74CB-49DD675EF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5933352-042D-0FEE-D498-2E4D8F704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FDD20AB-1956-0759-CD99-EB83EB807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8710C69-61FC-97C4-4D5B-C5A89947B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FB974C5-227C-1CDA-719D-86E7995D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137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00446943-FF9D-6D0A-52BE-4AC691146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4E74DBA-4EB1-A271-ED86-36B939085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C7D6CB3-C8DF-B4ED-0C88-ECA172234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00B398-7E77-DF42-BDA7-D8CD66FD2B8F}" type="datetimeFigureOut">
              <a:rPr lang="th-TH" smtClean="0"/>
              <a:t>18/06/69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61D3B9B-2F64-7E45-E583-CB5BCFBBE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74E2C16-8901-D33B-32B5-4E4E81CC7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CD236-B262-844F-9742-E1A111883E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031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C48D46C-6525-3E8D-68A4-95EEA38256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C2C84745-F703-03E9-066A-1685287E03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0326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DFEC166-C07D-D682-693E-074EED637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2ADDA66-0F7F-3EFB-1040-FC5EAEA2B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208754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ธีมของ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Panu  Srunyakup</dc:creator>
  <cp:lastModifiedBy>Prudsamon Sirithanaphaisarn</cp:lastModifiedBy>
  <cp:revision>3</cp:revision>
  <dcterms:created xsi:type="dcterms:W3CDTF">2026-02-18T07:36:50Z</dcterms:created>
  <dcterms:modified xsi:type="dcterms:W3CDTF">2026-06-18T07:54:59Z</dcterms:modified>
</cp:coreProperties>
</file>